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4"/>
    <p:restoredTop sz="94674"/>
  </p:normalViewPr>
  <p:slideViewPr>
    <p:cSldViewPr snapToGrid="0" snapToObjects="1">
      <p:cViewPr>
        <p:scale>
          <a:sx n="121" d="100"/>
          <a:sy n="121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6979D-71BE-ED4E-9D40-11EF46A15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9D87AA-9596-2340-9B38-A4BC62371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4376E1-8758-144D-92D7-7B15524DF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01F53A-3941-A44F-87AD-A331E3DC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73572C-C3A4-0C4F-A2D3-FAB693CE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41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41303-9E72-1F43-ABA9-771B0DCD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B8F662-FA57-B04B-A5C3-C7BCAB8B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06CFD9-0AF0-144D-A571-9CC5CB14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5426B1-ED20-2D40-9BE7-824598A9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5F4DB7-A42F-0842-B554-046B68FB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354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F590F2-B4E2-5F45-B6CA-F581D4929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C69383-CE2D-7A43-AD76-D4E46A425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F88949-44EC-F347-A046-F487635AC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05C77-A233-3A4C-AFDF-FA31A0D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6607A7-FC84-5742-BC96-D596D4E9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2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A4FE9-87F2-3843-809F-95CA73A3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5B4EE-E9CF-284C-BE70-DB3ED9ECF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9C0E9-41AB-9844-A71D-7B27BC9E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DB245-D8C1-254B-A00B-11423D29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E90FD9-7024-F948-86CE-F739D278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04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5CA50-0439-7941-AF4B-1BBB2FE1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7B9E9E-A3C5-F941-B458-A5EAAE057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96D991-50DF-0B4C-B364-3FC7038BC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5B4007-3DE2-7D4D-8004-2A7E4784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2B198E-7C61-2349-B6BD-429D03952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282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D4541-CF2A-074C-B3CE-C7DAA08E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B23501-3DE2-2C41-914C-99BE38679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747F87-5BB5-244B-BBBA-644DCA197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EB2EA4-4FFB-554E-B2DB-7F20562B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4EDB69-E517-D545-8CAC-CFF45EA2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3ECC39-E5C3-A94A-B691-854F16A2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00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61C55-8909-9549-9CE8-C7062D3C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ED479D-6064-1748-98A6-52DA51DFC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FD47AF-D55E-1242-8F57-A2D85E114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07C344-BDC6-714E-9DD0-F5B6F585A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365AE1-EFBD-4A49-8F58-C85186B5F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890302-6351-1549-BDCE-D1A1AA51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9B1A20-389D-5E4E-A89B-2C4FB21D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68AB5A-3E80-D144-BB02-B7AE231F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758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F99FA-0D82-7144-B192-C8716E09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9DF8B1-BC97-0643-BCCB-CAE6A2A2E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A0FD07-9EB9-D54F-A1FD-0F42A1CE3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DCFA55-196C-B14F-97F0-35A63587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36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693796-AA72-C346-A474-A9AC372F0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D76BB9-4346-7443-B1F1-FB02AF77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8EB78F-4959-BE48-AFB5-EDBEE2EE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82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8BF04-353E-D04B-8005-787D3F22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C1CC00-A918-E140-BC96-A13D043D3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F8B747-89B0-5349-B601-CECB8BDD8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62130D-1492-3B41-86A2-A36CDCE7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E2CB4A-6C31-DA47-9354-9D6CD131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19D76F-2C1A-C34B-989B-ACCFDCB2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35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BB14D-5CAC-7747-A56D-EE7C6E5B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C0B48A-BB4E-0547-85F2-0E00DDCBB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221FA7-2DF3-B141-B9B0-1E71BA0A2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10246C-F8C1-5C4E-95A9-515C9C0BB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7131C8-EC57-1F45-90B9-30123495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1DAF07-C50A-B64D-AE0F-A713A71D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19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341378-E16E-FA46-900A-91DFD1D4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B1A033-37E7-824C-BC96-F3239B94A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9E28B2-A4C5-384C-9BDD-87C2F61AA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3533-45BE-1043-8EA8-A3F39F5E4331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E46C93-B911-6547-9AAA-E45C49783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A2E33-9F9E-BA4B-972F-12057B49A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34064-4551-6D49-AA26-44D19C58F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209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04DF87E-48A6-804A-A721-A778A0D0CF6C}"/>
              </a:ext>
            </a:extLst>
          </p:cNvPr>
          <p:cNvSpPr txBox="1"/>
          <p:nvPr/>
        </p:nvSpPr>
        <p:spPr>
          <a:xfrm>
            <a:off x="933598" y="2533106"/>
            <a:ext cx="713267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BERT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74BC6D-19C2-9141-96A7-BE78CD4814B7}"/>
              </a:ext>
            </a:extLst>
          </p:cNvPr>
          <p:cNvSpPr/>
          <p:nvPr/>
        </p:nvSpPr>
        <p:spPr>
          <a:xfrm>
            <a:off x="323956" y="1149921"/>
            <a:ext cx="1942076" cy="830997"/>
          </a:xfrm>
          <a:prstGeom prst="rect">
            <a:avLst/>
          </a:prstGeom>
          <a:solidFill>
            <a:srgbClr val="92D050"/>
          </a:solidFill>
          <a:ln w="19050">
            <a:solidFill>
              <a:srgbClr val="92D050"/>
            </a:solidFill>
          </a:ln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this bird has a dark brown overall body color, with a small white patch around the base of the bill.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8FA5EC-D94D-0949-ACAC-7F7BEB3E8B78}"/>
              </a:ext>
            </a:extLst>
          </p:cNvPr>
          <p:cNvSpPr/>
          <p:nvPr/>
        </p:nvSpPr>
        <p:spPr>
          <a:xfrm rot="5400000">
            <a:off x="1875899" y="2714919"/>
            <a:ext cx="530518" cy="109008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4D32318-D009-8C43-AA4D-0046653329BC}"/>
              </a:ext>
            </a:extLst>
          </p:cNvPr>
          <p:cNvGrpSpPr/>
          <p:nvPr/>
        </p:nvGrpSpPr>
        <p:grpSpPr>
          <a:xfrm>
            <a:off x="1912558" y="3978254"/>
            <a:ext cx="457200" cy="548640"/>
            <a:chOff x="3071579" y="1109245"/>
            <a:chExt cx="914400" cy="554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4BACE68-665B-934B-8AEB-2097B79BA73A}"/>
                </a:ext>
              </a:extLst>
            </p:cNvPr>
            <p:cNvSpPr/>
            <p:nvPr/>
          </p:nvSpPr>
          <p:spPr>
            <a:xfrm>
              <a:off x="3071579" y="1109245"/>
              <a:ext cx="914400" cy="91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621EE0E-2B2D-DF4B-A847-0E6938425FE5}"/>
                </a:ext>
              </a:extLst>
            </p:cNvPr>
            <p:cNvSpPr/>
            <p:nvPr/>
          </p:nvSpPr>
          <p:spPr>
            <a:xfrm>
              <a:off x="3071579" y="1269104"/>
              <a:ext cx="914400" cy="91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0AB7D88-C4DD-6645-A4B6-ADC8C94281FD}"/>
                </a:ext>
              </a:extLst>
            </p:cNvPr>
            <p:cNvSpPr/>
            <p:nvPr/>
          </p:nvSpPr>
          <p:spPr>
            <a:xfrm>
              <a:off x="3071579" y="1412943"/>
              <a:ext cx="914400" cy="91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045909D-48F8-9842-87A6-4D052DE4EDDD}"/>
                </a:ext>
              </a:extLst>
            </p:cNvPr>
            <p:cNvSpPr/>
            <p:nvPr/>
          </p:nvSpPr>
          <p:spPr>
            <a:xfrm>
              <a:off x="3071579" y="1572802"/>
              <a:ext cx="914400" cy="91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A8ADDB-A972-1F4E-A786-69DA248D8256}"/>
                  </a:ext>
                </a:extLst>
              </p:cNvPr>
              <p:cNvSpPr txBox="1"/>
              <p:nvPr/>
            </p:nvSpPr>
            <p:spPr>
              <a:xfrm>
                <a:off x="2578312" y="2632851"/>
                <a:ext cx="313365" cy="26161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</m:sup>
                      </m:sSup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A8ADDB-A972-1F4E-A786-69DA248D8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2" y="2632851"/>
                <a:ext cx="313365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DB95ECA2-B6EE-8940-9310-50D6B3214046}"/>
              </a:ext>
            </a:extLst>
          </p:cNvPr>
          <p:cNvSpPr/>
          <p:nvPr/>
        </p:nvSpPr>
        <p:spPr>
          <a:xfrm rot="16200000">
            <a:off x="3016730" y="2715986"/>
            <a:ext cx="4572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63280C-E0D3-0248-B128-28728B612A31}"/>
              </a:ext>
            </a:extLst>
          </p:cNvPr>
          <p:cNvSpPr/>
          <p:nvPr/>
        </p:nvSpPr>
        <p:spPr>
          <a:xfrm rot="16200000">
            <a:off x="3016221" y="1932103"/>
            <a:ext cx="457200" cy="914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F3B8DD7-DAE8-CC40-89D5-162F181C6A4A}"/>
              </a:ext>
            </a:extLst>
          </p:cNvPr>
          <p:cNvGrpSpPr/>
          <p:nvPr/>
        </p:nvGrpSpPr>
        <p:grpSpPr>
          <a:xfrm rot="5400000">
            <a:off x="5252420" y="-416624"/>
            <a:ext cx="564186" cy="2842895"/>
            <a:chOff x="1474341" y="3083229"/>
            <a:chExt cx="914400" cy="2056964"/>
          </a:xfrm>
          <a:solidFill>
            <a:srgbClr val="FFC000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85856C0-5E25-B848-9003-499644BBC9BC}"/>
                </a:ext>
              </a:extLst>
            </p:cNvPr>
            <p:cNvSpPr/>
            <p:nvPr/>
          </p:nvSpPr>
          <p:spPr>
            <a:xfrm>
              <a:off x="1474341" y="3083229"/>
              <a:ext cx="914400" cy="9144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0B3176-C1A6-934B-A433-1BCE2B701785}"/>
                </a:ext>
              </a:extLst>
            </p:cNvPr>
            <p:cNvSpPr/>
            <p:nvPr/>
          </p:nvSpPr>
          <p:spPr>
            <a:xfrm>
              <a:off x="1474341" y="3371349"/>
              <a:ext cx="914400" cy="9144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6053392-F074-9547-AB03-72E04B50683D}"/>
                </a:ext>
              </a:extLst>
            </p:cNvPr>
            <p:cNvSpPr/>
            <p:nvPr/>
          </p:nvSpPr>
          <p:spPr>
            <a:xfrm>
              <a:off x="1474341" y="3633811"/>
              <a:ext cx="914400" cy="9144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CDE09FE-E875-4E46-A27B-F874DA37BDC1}"/>
                </a:ext>
              </a:extLst>
            </p:cNvPr>
            <p:cNvSpPr/>
            <p:nvPr/>
          </p:nvSpPr>
          <p:spPr>
            <a:xfrm>
              <a:off x="1474341" y="3921931"/>
              <a:ext cx="914400" cy="9144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BAD6FB8-B17E-0A42-850D-A7FBBCF7BE88}"/>
                </a:ext>
              </a:extLst>
            </p:cNvPr>
            <p:cNvSpPr/>
            <p:nvPr/>
          </p:nvSpPr>
          <p:spPr>
            <a:xfrm>
              <a:off x="1474341" y="4210051"/>
              <a:ext cx="914400" cy="9144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693D90A-431B-2441-B1D2-8A23EEFAAB1C}"/>
                </a:ext>
              </a:extLst>
            </p:cNvPr>
            <p:cNvSpPr/>
            <p:nvPr/>
          </p:nvSpPr>
          <p:spPr>
            <a:xfrm>
              <a:off x="1474341" y="4498171"/>
              <a:ext cx="914400" cy="9144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EB8B008-E4B4-DF43-987A-126006AD22B7}"/>
                </a:ext>
              </a:extLst>
            </p:cNvPr>
            <p:cNvSpPr/>
            <p:nvPr/>
          </p:nvSpPr>
          <p:spPr>
            <a:xfrm>
              <a:off x="1474341" y="4760633"/>
              <a:ext cx="914400" cy="9144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70B74CE-18E3-1D42-86C1-3C5ADEA88409}"/>
                </a:ext>
              </a:extLst>
            </p:cNvPr>
            <p:cNvSpPr/>
            <p:nvPr/>
          </p:nvSpPr>
          <p:spPr>
            <a:xfrm>
              <a:off x="1474341" y="5048753"/>
              <a:ext cx="914400" cy="9144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FCA2B90-4EFC-CE46-8B78-6801C5DF1460}"/>
                  </a:ext>
                </a:extLst>
              </p:cNvPr>
              <p:cNvSpPr txBox="1"/>
              <p:nvPr/>
            </p:nvSpPr>
            <p:spPr>
              <a:xfrm>
                <a:off x="7466299" y="856461"/>
                <a:ext cx="757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FCA2B90-4EFC-CE46-8B78-6801C5DF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99" y="856461"/>
                <a:ext cx="757772" cy="276999"/>
              </a:xfrm>
              <a:prstGeom prst="rect">
                <a:avLst/>
              </a:prstGeom>
              <a:blipFill>
                <a:blip r:embed="rId3"/>
                <a:stretch>
                  <a:fillRect l="-3333" r="-3333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3E685BD6-B604-0A45-AF37-867A58E94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849" y="2498103"/>
            <a:ext cx="1179681" cy="822090"/>
          </a:xfrm>
          <a:prstGeom prst="rect">
            <a:avLst/>
          </a:prstGeom>
        </p:spPr>
      </p:pic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CD387153-9F93-AA44-BE0E-EA7BDAED5864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290232" y="1980918"/>
            <a:ext cx="4762" cy="552188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肘形连接符 134">
            <a:extLst>
              <a:ext uri="{FF2B5EF4-FFF2-40B4-BE49-F238E27FC236}">
                <a16:creationId xmlns:a16="http://schemas.microsoft.com/office/drawing/2014/main" id="{E56EED49-BE02-C141-87A3-C19369B87A37}"/>
              </a:ext>
            </a:extLst>
          </p:cNvPr>
          <p:cNvCxnSpPr>
            <a:cxnSpLocks/>
            <a:stCxn id="7" idx="2"/>
            <a:endCxn id="12" idx="1"/>
          </p:cNvCxnSpPr>
          <p:nvPr/>
        </p:nvCxnSpPr>
        <p:spPr>
          <a:xfrm rot="16200000" flipH="1">
            <a:off x="961875" y="3230795"/>
            <a:ext cx="1279041" cy="622326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EA498E88-3182-DA44-AA51-896224B0A03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651628" y="2769423"/>
            <a:ext cx="435026" cy="19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>
            <a:extLst>
              <a:ext uri="{FF2B5EF4-FFF2-40B4-BE49-F238E27FC236}">
                <a16:creationId xmlns:a16="http://schemas.microsoft.com/office/drawing/2014/main" id="{AC294C63-4F05-D94A-9F15-AFEC186BAF03}"/>
              </a:ext>
            </a:extLst>
          </p:cNvPr>
          <p:cNvSpPr txBox="1"/>
          <p:nvPr/>
        </p:nvSpPr>
        <p:spPr>
          <a:xfrm>
            <a:off x="1811559" y="3471700"/>
            <a:ext cx="76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/>
              <a:t>word</a:t>
            </a:r>
          </a:p>
          <a:p>
            <a:r>
              <a:rPr kumimoji="1" lang="en-US" altLang="zh-CN" sz="1200" b="1" dirty="0"/>
              <a:t>features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2DAE1927-3F26-1C43-B85B-FA03F02158DC}"/>
              </a:ext>
            </a:extLst>
          </p:cNvPr>
          <p:cNvSpPr txBox="1"/>
          <p:nvPr/>
        </p:nvSpPr>
        <p:spPr>
          <a:xfrm>
            <a:off x="1767440" y="2023375"/>
            <a:ext cx="80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/>
              <a:t>sentence </a:t>
            </a:r>
          </a:p>
          <a:p>
            <a:r>
              <a:rPr kumimoji="1" lang="en-US" altLang="zh-CN" sz="1200" b="1" dirty="0"/>
              <a:t>feature</a:t>
            </a:r>
          </a:p>
        </p:txBody>
      </p: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5DF3188F-14AB-4E4E-8838-DE22B00C57C0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2195662" y="2769423"/>
            <a:ext cx="38272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7C4E6777-A04E-FB47-B369-8F28DC3A3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891677" y="2754527"/>
            <a:ext cx="32448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矩形 215">
            <a:extLst>
              <a:ext uri="{FF2B5EF4-FFF2-40B4-BE49-F238E27FC236}">
                <a16:creationId xmlns:a16="http://schemas.microsoft.com/office/drawing/2014/main" id="{E4E9CE46-B7E0-8F42-86ED-11A29E64F618}"/>
              </a:ext>
            </a:extLst>
          </p:cNvPr>
          <p:cNvSpPr/>
          <p:nvPr/>
        </p:nvSpPr>
        <p:spPr>
          <a:xfrm>
            <a:off x="3817695" y="308239"/>
            <a:ext cx="3341585" cy="112454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B08BB7B2-A5DC-8747-A750-2795FC14D3EA}"/>
                  </a:ext>
                </a:extLst>
              </p:cNvPr>
              <p:cNvSpPr txBox="1"/>
              <p:nvPr/>
            </p:nvSpPr>
            <p:spPr>
              <a:xfrm>
                <a:off x="4648359" y="364322"/>
                <a:ext cx="23747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/>
                  <a:t>Mapping Network </a:t>
                </a:r>
                <a14:m>
                  <m:oMath xmlns:m="http://schemas.openxmlformats.org/officeDocument/2006/math">
                    <m:r>
                      <a:rPr kumimoji="1" lang="en-US" altLang="zh-CN" sz="14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kumimoji="1" lang="zh-CN" altLang="en-US" sz="1400" b="1" dirty="0"/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B08BB7B2-A5DC-8747-A750-2795FC14D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359" y="364322"/>
                <a:ext cx="2374709" cy="307777"/>
              </a:xfrm>
              <a:prstGeom prst="rect">
                <a:avLst/>
              </a:prstGeom>
              <a:blipFill>
                <a:blip r:embed="rId5"/>
                <a:stretch>
                  <a:fillRect l="-532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E7511870-9C4E-E74B-9E96-738792761418}"/>
                  </a:ext>
                </a:extLst>
              </p:cNvPr>
              <p:cNvSpPr txBox="1"/>
              <p:nvPr/>
            </p:nvSpPr>
            <p:spPr>
              <a:xfrm>
                <a:off x="2970627" y="1880616"/>
                <a:ext cx="2542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CN" altLang="en-US" sz="1100" i="1" dirty="0"/>
              </a:p>
            </p:txBody>
          </p:sp>
        </mc:Choice>
        <mc:Fallback xmlns="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E7511870-9C4E-E74B-9E96-738792761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27" y="1880616"/>
                <a:ext cx="254230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8C8A906-599D-4142-8DC5-FAF7CBBCCADF}"/>
                  </a:ext>
                </a:extLst>
              </p:cNvPr>
              <p:cNvSpPr txBox="1"/>
              <p:nvPr/>
            </p:nvSpPr>
            <p:spPr>
              <a:xfrm>
                <a:off x="8650660" y="4166411"/>
                <a:ext cx="15855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/>
                  <a:t>Attentional Style </a:t>
                </a:r>
              </a:p>
              <a:p>
                <a:r>
                  <a:rPr kumimoji="1" lang="en-US" altLang="zh-CN" sz="1400" b="1" dirty="0"/>
                  <a:t>Generator </a:t>
                </a:r>
                <a14:m>
                  <m:oMath xmlns:m="http://schemas.openxmlformats.org/officeDocument/2006/math">
                    <m:r>
                      <a:rPr kumimoji="1" lang="en-US" altLang="zh-CN" sz="1400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kumimoji="1" lang="zh-CN" altLang="en-US" sz="1400" b="1" dirty="0"/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8C8A906-599D-4142-8DC5-FAF7CBBCC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60" y="4166411"/>
                <a:ext cx="1585572" cy="523220"/>
              </a:xfrm>
              <a:prstGeom prst="rect">
                <a:avLst/>
              </a:prstGeom>
              <a:blipFill>
                <a:blip r:embed="rId7"/>
                <a:stretch>
                  <a:fillRect l="-794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DA84BDE9-6824-8944-A0F1-71DD1A498922}"/>
                  </a:ext>
                </a:extLst>
              </p:cNvPr>
              <p:cNvSpPr txBox="1"/>
              <p:nvPr/>
            </p:nvSpPr>
            <p:spPr>
              <a:xfrm>
                <a:off x="386518" y="5032986"/>
                <a:ext cx="24297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2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kumimoji="1" lang="en-US" altLang="zh-CN" sz="1200" b="1" i="1" smtClean="0">
                            <a:latin typeface="Cambria Math" panose="02040503050406030204" pitchFamily="18" charset="0"/>
                          </a:rPr>
                          <m:t>𝒄𝒂</m:t>
                        </m:r>
                      </m:sup>
                    </m:sSup>
                  </m:oMath>
                </a14:m>
                <a:r>
                  <a:rPr kumimoji="1" lang="en-US" altLang="zh-CN" sz="1200" b="1" dirty="0"/>
                  <a:t>:  Conditional Augmentation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2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kumimoji="1" lang="en-US" altLang="zh-CN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zh-CN" sz="1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bSup>
                  </m:oMath>
                </a14:m>
                <a:r>
                  <a:rPr kumimoji="1" lang="en-US" altLang="zh-CN" sz="1200" b="1" dirty="0"/>
                  <a:t>:   Attention Modules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CN" sz="1200" b="1" i="1" dirty="0"/>
                  <a:t> </a:t>
                </a:r>
                <a:r>
                  <a:rPr kumimoji="1" lang="en-US" altLang="zh-CN" sz="1200" b="1" dirty="0"/>
                  <a:t>:   Style Modules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kumimoji="1" lang="en-US" altLang="zh-CN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CN" sz="1200" b="1" i="1" dirty="0"/>
                  <a:t> </a:t>
                </a:r>
                <a:r>
                  <a:rPr kumimoji="1" lang="en-US" altLang="zh-CN" sz="1200" b="1" dirty="0"/>
                  <a:t>:   Generator Modules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kumimoji="1" lang="en-US" altLang="zh-CN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CN" sz="1200" b="1" i="1" dirty="0"/>
                  <a:t> </a:t>
                </a:r>
                <a:r>
                  <a:rPr kumimoji="1" lang="en-US" altLang="zh-CN" sz="1200" b="1" dirty="0"/>
                  <a:t>:   Discriminator Modules</a:t>
                </a:r>
              </a:p>
            </p:txBody>
          </p:sp>
        </mc:Choice>
        <mc:Fallback xmlns=""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DA84BDE9-6824-8944-A0F1-71DD1A498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8" y="5032986"/>
                <a:ext cx="2429754" cy="1107996"/>
              </a:xfrm>
              <a:prstGeom prst="rect">
                <a:avLst/>
              </a:prstGeom>
              <a:blipFill>
                <a:blip r:embed="rId8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BBF110D1-D54D-1D4F-8C7A-798164CDF69E}"/>
              </a:ext>
            </a:extLst>
          </p:cNvPr>
          <p:cNvCxnSpPr>
            <a:cxnSpLocks/>
          </p:cNvCxnSpPr>
          <p:nvPr/>
        </p:nvCxnSpPr>
        <p:spPr>
          <a:xfrm>
            <a:off x="3289855" y="2769423"/>
            <a:ext cx="57835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7F3525A4-58E7-D94E-818B-1371681204B5}"/>
              </a:ext>
            </a:extLst>
          </p:cNvPr>
          <p:cNvGrpSpPr/>
          <p:nvPr/>
        </p:nvGrpSpPr>
        <p:grpSpPr>
          <a:xfrm>
            <a:off x="3873385" y="2402885"/>
            <a:ext cx="1236995" cy="822960"/>
            <a:chOff x="3781765" y="1802248"/>
            <a:chExt cx="1236995" cy="822960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771298DB-2B70-0843-9A85-6BB80DF124E3}"/>
                </a:ext>
              </a:extLst>
            </p:cNvPr>
            <p:cNvSpPr/>
            <p:nvPr/>
          </p:nvSpPr>
          <p:spPr>
            <a:xfrm rot="5400000">
              <a:off x="3644605" y="2085903"/>
              <a:ext cx="457200" cy="18288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E78AF67A-FB2A-EB47-ADC4-947CB8735FCC}"/>
                </a:ext>
              </a:extLst>
            </p:cNvPr>
            <p:cNvSpPr/>
            <p:nvPr/>
          </p:nvSpPr>
          <p:spPr>
            <a:xfrm rot="5400000">
              <a:off x="3862904" y="2100366"/>
              <a:ext cx="548640" cy="18288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C21FA2AF-2A7D-CB4F-A07D-C2B48B82FBA7}"/>
                </a:ext>
              </a:extLst>
            </p:cNvPr>
            <p:cNvSpPr/>
            <p:nvPr/>
          </p:nvSpPr>
          <p:spPr>
            <a:xfrm rot="5400000">
              <a:off x="4075361" y="2113429"/>
              <a:ext cx="640080" cy="18288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D4B2DE8A-14CF-E94B-A7BD-D41451F2AA14}"/>
                </a:ext>
              </a:extLst>
            </p:cNvPr>
            <p:cNvSpPr/>
            <p:nvPr/>
          </p:nvSpPr>
          <p:spPr>
            <a:xfrm rot="5400000">
              <a:off x="4282419" y="2119256"/>
              <a:ext cx="731520" cy="18288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73CA58E8-52D3-4845-B4B7-BF99AA47E2CC}"/>
                </a:ext>
              </a:extLst>
            </p:cNvPr>
            <p:cNvSpPr/>
            <p:nvPr/>
          </p:nvSpPr>
          <p:spPr>
            <a:xfrm rot="5400000">
              <a:off x="4515840" y="2122288"/>
              <a:ext cx="822960" cy="18288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84FCC056-D9AC-F14D-B9CC-A4BA184CFE40}"/>
              </a:ext>
            </a:extLst>
          </p:cNvPr>
          <p:cNvCxnSpPr>
            <a:cxnSpLocks/>
          </p:cNvCxnSpPr>
          <p:nvPr/>
        </p:nvCxnSpPr>
        <p:spPr>
          <a:xfrm flipV="1">
            <a:off x="2387026" y="4181478"/>
            <a:ext cx="5041379" cy="131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86B9C9D8-7614-0C4B-98E2-EC61242EF363}"/>
              </a:ext>
            </a:extLst>
          </p:cNvPr>
          <p:cNvCxnSpPr>
            <a:cxnSpLocks/>
            <a:endCxn id="158" idx="2"/>
          </p:cNvCxnSpPr>
          <p:nvPr/>
        </p:nvCxnSpPr>
        <p:spPr>
          <a:xfrm flipV="1">
            <a:off x="5392179" y="3682063"/>
            <a:ext cx="0" cy="5107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82">
            <a:extLst>
              <a:ext uri="{FF2B5EF4-FFF2-40B4-BE49-F238E27FC236}">
                <a16:creationId xmlns:a16="http://schemas.microsoft.com/office/drawing/2014/main" id="{5405D15C-692C-C648-AFFE-12D907D4C7BD}"/>
              </a:ext>
            </a:extLst>
          </p:cNvPr>
          <p:cNvCxnSpPr>
            <a:cxnSpLocks/>
            <a:stCxn id="141" idx="3"/>
            <a:endCxn id="158" idx="1"/>
          </p:cNvCxnSpPr>
          <p:nvPr/>
        </p:nvCxnSpPr>
        <p:spPr>
          <a:xfrm rot="16200000" flipH="1">
            <a:off x="4968298" y="3276487"/>
            <a:ext cx="325413" cy="22412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A53905BC-3538-2B44-92D1-07B81625E410}"/>
                  </a:ext>
                </a:extLst>
              </p:cNvPr>
              <p:cNvSpPr txBox="1"/>
              <p:nvPr/>
            </p:nvSpPr>
            <p:spPr>
              <a:xfrm>
                <a:off x="5243068" y="3420453"/>
                <a:ext cx="298221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kumimoji="1" lang="zh-CN" altLang="en-US" sz="1100" dirty="0"/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A53905BC-3538-2B44-92D1-07B81625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068" y="3420453"/>
                <a:ext cx="29822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肘形连接符 159">
            <a:extLst>
              <a:ext uri="{FF2B5EF4-FFF2-40B4-BE49-F238E27FC236}">
                <a16:creationId xmlns:a16="http://schemas.microsoft.com/office/drawing/2014/main" id="{8F3CD4C4-2D99-6D47-8057-E986643D1988}"/>
              </a:ext>
            </a:extLst>
          </p:cNvPr>
          <p:cNvCxnSpPr>
            <a:cxnSpLocks/>
            <a:stCxn id="141" idx="1"/>
            <a:endCxn id="164" idx="1"/>
          </p:cNvCxnSpPr>
          <p:nvPr/>
        </p:nvCxnSpPr>
        <p:spPr>
          <a:xfrm rot="5400000" flipH="1" flipV="1">
            <a:off x="4966625" y="2120022"/>
            <a:ext cx="335179" cy="2305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250743E0-1992-384C-817E-32F8C47439AC}"/>
                  </a:ext>
                </a:extLst>
              </p:cNvPr>
              <p:cNvSpPr txBox="1"/>
              <p:nvPr/>
            </p:nvSpPr>
            <p:spPr>
              <a:xfrm>
                <a:off x="5249488" y="1936901"/>
                <a:ext cx="298221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1100" dirty="0"/>
              </a:p>
            </p:txBody>
          </p:sp>
        </mc:Choice>
        <mc:Fallback xmlns="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250743E0-1992-384C-817E-32F8C4743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488" y="1936901"/>
                <a:ext cx="298221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C4BEA077-855F-774D-AB81-71A7A8503E54}"/>
              </a:ext>
            </a:extLst>
          </p:cNvPr>
          <p:cNvCxnSpPr>
            <a:cxnSpLocks/>
          </p:cNvCxnSpPr>
          <p:nvPr/>
        </p:nvCxnSpPr>
        <p:spPr>
          <a:xfrm flipH="1" flipV="1">
            <a:off x="5394580" y="2805506"/>
            <a:ext cx="4907" cy="6155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A0397703-EC31-164E-86B3-C6F91ED2528E}"/>
              </a:ext>
            </a:extLst>
          </p:cNvPr>
          <p:cNvGrpSpPr/>
          <p:nvPr/>
        </p:nvGrpSpPr>
        <p:grpSpPr>
          <a:xfrm>
            <a:off x="6113917" y="2405794"/>
            <a:ext cx="1045363" cy="914400"/>
            <a:chOff x="6112936" y="1726570"/>
            <a:chExt cx="1045363" cy="914400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CE49C873-B7AF-5840-AE4E-74C497A0604D}"/>
                </a:ext>
              </a:extLst>
            </p:cNvPr>
            <p:cNvSpPr/>
            <p:nvPr/>
          </p:nvSpPr>
          <p:spPr>
            <a:xfrm rot="5400000">
              <a:off x="5792896" y="2064014"/>
              <a:ext cx="822960" cy="18288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B0E0CFBD-74C0-CE47-9419-A46925464B18}"/>
                </a:ext>
              </a:extLst>
            </p:cNvPr>
            <p:cNvSpPr/>
            <p:nvPr/>
          </p:nvSpPr>
          <p:spPr>
            <a:xfrm rot="5400000">
              <a:off x="6074557" y="2064014"/>
              <a:ext cx="822960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BF6BC07D-A854-B341-889F-09F6F732A832}"/>
                </a:ext>
              </a:extLst>
            </p:cNvPr>
            <p:cNvSpPr/>
            <p:nvPr/>
          </p:nvSpPr>
          <p:spPr>
            <a:xfrm rot="5400000">
              <a:off x="6350566" y="2073127"/>
              <a:ext cx="822960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27F609B1-4E01-8240-BEE7-E129819F8A30}"/>
                </a:ext>
              </a:extLst>
            </p:cNvPr>
            <p:cNvSpPr/>
            <p:nvPr/>
          </p:nvSpPr>
          <p:spPr>
            <a:xfrm rot="5400000">
              <a:off x="6609659" y="2092330"/>
              <a:ext cx="914400" cy="18288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E2331ADF-2F33-CE40-9C29-D32FA0D38CA0}"/>
              </a:ext>
            </a:extLst>
          </p:cNvPr>
          <p:cNvCxnSpPr>
            <a:cxnSpLocks/>
          </p:cNvCxnSpPr>
          <p:nvPr/>
        </p:nvCxnSpPr>
        <p:spPr>
          <a:xfrm flipV="1">
            <a:off x="7428405" y="3727503"/>
            <a:ext cx="0" cy="4653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肘形连接符 176">
            <a:extLst>
              <a:ext uri="{FF2B5EF4-FFF2-40B4-BE49-F238E27FC236}">
                <a16:creationId xmlns:a16="http://schemas.microsoft.com/office/drawing/2014/main" id="{43C4D537-410B-BB44-A6AF-5DDBEFFCCC69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rot="16200000" flipH="1">
            <a:off x="7043168" y="3344866"/>
            <a:ext cx="251655" cy="20231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668E7E1C-BCD1-AB4C-A9EC-3610F51BFBF0}"/>
                  </a:ext>
                </a:extLst>
              </p:cNvPr>
              <p:cNvSpPr txBox="1"/>
              <p:nvPr/>
            </p:nvSpPr>
            <p:spPr>
              <a:xfrm>
                <a:off x="7270150" y="3438864"/>
                <a:ext cx="298221" cy="2659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kumimoji="1" lang="zh-CN" altLang="en-US" sz="1100" dirty="0"/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668E7E1C-BCD1-AB4C-A9EC-3610F51B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150" y="3438864"/>
                <a:ext cx="298221" cy="2659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直线箭头连接符 178">
            <a:extLst>
              <a:ext uri="{FF2B5EF4-FFF2-40B4-BE49-F238E27FC236}">
                <a16:creationId xmlns:a16="http://schemas.microsoft.com/office/drawing/2014/main" id="{30CB297F-0FF7-DC42-B21D-55FB9AD8C942}"/>
              </a:ext>
            </a:extLst>
          </p:cNvPr>
          <p:cNvCxnSpPr>
            <a:cxnSpLocks/>
          </p:cNvCxnSpPr>
          <p:nvPr/>
        </p:nvCxnSpPr>
        <p:spPr>
          <a:xfrm flipH="1" flipV="1">
            <a:off x="7436901" y="2843791"/>
            <a:ext cx="424" cy="5976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肘形连接符 181">
            <a:extLst>
              <a:ext uri="{FF2B5EF4-FFF2-40B4-BE49-F238E27FC236}">
                <a16:creationId xmlns:a16="http://schemas.microsoft.com/office/drawing/2014/main" id="{7D53DDBA-6F29-CE48-931E-ED348582B3B3}"/>
              </a:ext>
            </a:extLst>
          </p:cNvPr>
          <p:cNvCxnSpPr>
            <a:cxnSpLocks/>
            <a:stCxn id="175" idx="1"/>
            <a:endCxn id="183" idx="1"/>
          </p:cNvCxnSpPr>
          <p:nvPr/>
        </p:nvCxnSpPr>
        <p:spPr>
          <a:xfrm rot="5400000" flipH="1" flipV="1">
            <a:off x="7001895" y="2132243"/>
            <a:ext cx="339497" cy="207607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6B141D9C-D2E5-324F-800E-9F5635D8F179}"/>
                  </a:ext>
                </a:extLst>
              </p:cNvPr>
              <p:cNvSpPr txBox="1"/>
              <p:nvPr/>
            </p:nvSpPr>
            <p:spPr>
              <a:xfrm>
                <a:off x="7275447" y="1933312"/>
                <a:ext cx="298221" cy="2659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1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100" dirty="0"/>
              </a:p>
            </p:txBody>
          </p:sp>
        </mc:Choice>
        <mc:Fallback xmlns=""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6B141D9C-D2E5-324F-800E-9F5635D8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47" y="1933312"/>
                <a:ext cx="298221" cy="2659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线箭头连接符 183">
            <a:extLst>
              <a:ext uri="{FF2B5EF4-FFF2-40B4-BE49-F238E27FC236}">
                <a16:creationId xmlns:a16="http://schemas.microsoft.com/office/drawing/2014/main" id="{B0CB0772-737B-0345-9772-097F7DFA0E74}"/>
              </a:ext>
            </a:extLst>
          </p:cNvPr>
          <p:cNvCxnSpPr>
            <a:cxnSpLocks/>
          </p:cNvCxnSpPr>
          <p:nvPr/>
        </p:nvCxnSpPr>
        <p:spPr>
          <a:xfrm flipH="1">
            <a:off x="7432323" y="2199282"/>
            <a:ext cx="5298" cy="6461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5931783A-F646-C548-AC3D-43E5CE7E7EBC}"/>
              </a:ext>
            </a:extLst>
          </p:cNvPr>
          <p:cNvGrpSpPr/>
          <p:nvPr/>
        </p:nvGrpSpPr>
        <p:grpSpPr>
          <a:xfrm>
            <a:off x="8148779" y="2360074"/>
            <a:ext cx="1048078" cy="1005840"/>
            <a:chOff x="8551939" y="1369318"/>
            <a:chExt cx="1048078" cy="1005840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D06FF4BF-5DB2-2A49-92AF-24A42D11E276}"/>
                </a:ext>
              </a:extLst>
            </p:cNvPr>
            <p:cNvSpPr/>
            <p:nvPr/>
          </p:nvSpPr>
          <p:spPr>
            <a:xfrm rot="5400000">
              <a:off x="8186179" y="1782906"/>
              <a:ext cx="914400" cy="18288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CCCBD5BE-2810-4E40-8A20-DFA6538322DE}"/>
                </a:ext>
              </a:extLst>
            </p:cNvPr>
            <p:cNvSpPr/>
            <p:nvPr/>
          </p:nvSpPr>
          <p:spPr>
            <a:xfrm rot="5400000">
              <a:off x="8472637" y="1780798"/>
              <a:ext cx="914400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E9D1798A-5CF4-3448-B1D6-48B7BB0F88F5}"/>
                </a:ext>
              </a:extLst>
            </p:cNvPr>
            <p:cNvSpPr/>
            <p:nvPr/>
          </p:nvSpPr>
          <p:spPr>
            <a:xfrm rot="5400000">
              <a:off x="8759095" y="1780798"/>
              <a:ext cx="914400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2A647E52-C51C-AB45-89D1-FF03D14C9742}"/>
                </a:ext>
              </a:extLst>
            </p:cNvPr>
            <p:cNvSpPr/>
            <p:nvPr/>
          </p:nvSpPr>
          <p:spPr>
            <a:xfrm rot="5400000">
              <a:off x="9005657" y="1780798"/>
              <a:ext cx="1005840" cy="18288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196" name="直线箭头连接符 195">
            <a:extLst>
              <a:ext uri="{FF2B5EF4-FFF2-40B4-BE49-F238E27FC236}">
                <a16:creationId xmlns:a16="http://schemas.microsoft.com/office/drawing/2014/main" id="{38DC04E6-3089-FA45-8494-25C6B6D21500}"/>
              </a:ext>
            </a:extLst>
          </p:cNvPr>
          <p:cNvCxnSpPr>
            <a:cxnSpLocks/>
          </p:cNvCxnSpPr>
          <p:nvPr/>
        </p:nvCxnSpPr>
        <p:spPr>
          <a:xfrm>
            <a:off x="5123735" y="2805506"/>
            <a:ext cx="9950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箭头连接符 198">
            <a:extLst>
              <a:ext uri="{FF2B5EF4-FFF2-40B4-BE49-F238E27FC236}">
                <a16:creationId xmlns:a16="http://schemas.microsoft.com/office/drawing/2014/main" id="{C2004BF8-4686-ED4E-B8FD-3AC7245450F0}"/>
              </a:ext>
            </a:extLst>
          </p:cNvPr>
          <p:cNvCxnSpPr>
            <a:cxnSpLocks/>
          </p:cNvCxnSpPr>
          <p:nvPr/>
        </p:nvCxnSpPr>
        <p:spPr>
          <a:xfrm>
            <a:off x="5398599" y="2212107"/>
            <a:ext cx="7480" cy="5960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肘形连接符 225">
            <a:extLst>
              <a:ext uri="{FF2B5EF4-FFF2-40B4-BE49-F238E27FC236}">
                <a16:creationId xmlns:a16="http://schemas.microsoft.com/office/drawing/2014/main" id="{DF7EB25E-C8A4-D34C-A01B-71CB2BBBF605}"/>
              </a:ext>
            </a:extLst>
          </p:cNvPr>
          <p:cNvCxnSpPr>
            <a:cxnSpLocks/>
            <a:stCxn id="17" idx="3"/>
            <a:endCxn id="26" idx="2"/>
          </p:cNvCxnSpPr>
          <p:nvPr/>
        </p:nvCxnSpPr>
        <p:spPr>
          <a:xfrm rot="5400000" flipH="1" flipV="1">
            <a:off x="3306744" y="942902"/>
            <a:ext cx="744399" cy="868244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7EC1E74D-63BE-A24F-9CDB-E72236401142}"/>
              </a:ext>
            </a:extLst>
          </p:cNvPr>
          <p:cNvCxnSpPr/>
          <p:nvPr/>
        </p:nvCxnSpPr>
        <p:spPr>
          <a:xfrm>
            <a:off x="6955961" y="1004824"/>
            <a:ext cx="491462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线箭头连接符 250">
            <a:extLst>
              <a:ext uri="{FF2B5EF4-FFF2-40B4-BE49-F238E27FC236}">
                <a16:creationId xmlns:a16="http://schemas.microsoft.com/office/drawing/2014/main" id="{D53F8FC5-18BB-0F47-A927-A8F91A566198}"/>
              </a:ext>
            </a:extLst>
          </p:cNvPr>
          <p:cNvCxnSpPr>
            <a:cxnSpLocks/>
          </p:cNvCxnSpPr>
          <p:nvPr/>
        </p:nvCxnSpPr>
        <p:spPr>
          <a:xfrm>
            <a:off x="7159280" y="2840633"/>
            <a:ext cx="9950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肘形连接符 210">
            <a:extLst>
              <a:ext uri="{FF2B5EF4-FFF2-40B4-BE49-F238E27FC236}">
                <a16:creationId xmlns:a16="http://schemas.microsoft.com/office/drawing/2014/main" id="{3903AC69-C2C0-B248-B44B-AADBC854408F}"/>
              </a:ext>
            </a:extLst>
          </p:cNvPr>
          <p:cNvCxnSpPr>
            <a:cxnSpLocks/>
          </p:cNvCxnSpPr>
          <p:nvPr/>
        </p:nvCxnSpPr>
        <p:spPr>
          <a:xfrm rot="5400000">
            <a:off x="6396782" y="115794"/>
            <a:ext cx="417674" cy="2453007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线箭头连接符 257">
            <a:extLst>
              <a:ext uri="{FF2B5EF4-FFF2-40B4-BE49-F238E27FC236}">
                <a16:creationId xmlns:a16="http://schemas.microsoft.com/office/drawing/2014/main" id="{1B4CEF54-07C4-2942-B64B-773DB7671ABE}"/>
              </a:ext>
            </a:extLst>
          </p:cNvPr>
          <p:cNvCxnSpPr>
            <a:cxnSpLocks/>
          </p:cNvCxnSpPr>
          <p:nvPr/>
        </p:nvCxnSpPr>
        <p:spPr>
          <a:xfrm>
            <a:off x="5398598" y="1565419"/>
            <a:ext cx="0" cy="38415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线箭头连接符 261">
            <a:extLst>
              <a:ext uri="{FF2B5EF4-FFF2-40B4-BE49-F238E27FC236}">
                <a16:creationId xmlns:a16="http://schemas.microsoft.com/office/drawing/2014/main" id="{7CBBA4B8-D832-4E45-A05C-FE6229082DB5}"/>
              </a:ext>
            </a:extLst>
          </p:cNvPr>
          <p:cNvCxnSpPr>
            <a:cxnSpLocks/>
          </p:cNvCxnSpPr>
          <p:nvPr/>
        </p:nvCxnSpPr>
        <p:spPr>
          <a:xfrm>
            <a:off x="7447423" y="1565419"/>
            <a:ext cx="0" cy="38415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矩形 270">
            <a:extLst>
              <a:ext uri="{FF2B5EF4-FFF2-40B4-BE49-F238E27FC236}">
                <a16:creationId xmlns:a16="http://schemas.microsoft.com/office/drawing/2014/main" id="{B4906DCA-6E30-3C4F-9A82-0668D36687B4}"/>
              </a:ext>
            </a:extLst>
          </p:cNvPr>
          <p:cNvSpPr/>
          <p:nvPr/>
        </p:nvSpPr>
        <p:spPr>
          <a:xfrm>
            <a:off x="3801864" y="1871183"/>
            <a:ext cx="6509814" cy="292288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C425D0F2-C39A-264D-BDD4-28F66EFA8BF7}"/>
              </a:ext>
            </a:extLst>
          </p:cNvPr>
          <p:cNvCxnSpPr>
            <a:cxnSpLocks/>
            <a:endCxn id="281" idx="0"/>
          </p:cNvCxnSpPr>
          <p:nvPr/>
        </p:nvCxnSpPr>
        <p:spPr>
          <a:xfrm flipH="1">
            <a:off x="5843300" y="2822096"/>
            <a:ext cx="0" cy="998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03A4463E-886D-B846-9752-35BE8861FC45}"/>
                  </a:ext>
                </a:extLst>
              </p:cNvPr>
              <p:cNvSpPr/>
              <p:nvPr/>
            </p:nvSpPr>
            <p:spPr>
              <a:xfrm>
                <a:off x="5555176" y="3820131"/>
                <a:ext cx="576247" cy="192049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03A4463E-886D-B846-9752-35BE8861F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76" y="3820131"/>
                <a:ext cx="576247" cy="1920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313A29A2-C07F-AE44-B43C-0F04562CF9C5}"/>
              </a:ext>
            </a:extLst>
          </p:cNvPr>
          <p:cNvCxnSpPr>
            <a:cxnSpLocks/>
            <a:endCxn id="284" idx="0"/>
          </p:cNvCxnSpPr>
          <p:nvPr/>
        </p:nvCxnSpPr>
        <p:spPr>
          <a:xfrm flipH="1">
            <a:off x="7887682" y="2843791"/>
            <a:ext cx="0" cy="998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矩形 283">
                <a:extLst>
                  <a:ext uri="{FF2B5EF4-FFF2-40B4-BE49-F238E27FC236}">
                    <a16:creationId xmlns:a16="http://schemas.microsoft.com/office/drawing/2014/main" id="{328BDFA5-442C-4641-80BE-04BF9962E3BD}"/>
                  </a:ext>
                </a:extLst>
              </p:cNvPr>
              <p:cNvSpPr/>
              <p:nvPr/>
            </p:nvSpPr>
            <p:spPr>
              <a:xfrm>
                <a:off x="7599558" y="3841826"/>
                <a:ext cx="576247" cy="192049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84" name="矩形 283">
                <a:extLst>
                  <a:ext uri="{FF2B5EF4-FFF2-40B4-BE49-F238E27FC236}">
                    <a16:creationId xmlns:a16="http://schemas.microsoft.com/office/drawing/2014/main" id="{328BDFA5-442C-4641-80BE-04BF9962E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558" y="3841826"/>
                <a:ext cx="576247" cy="1920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5" name="直线箭头连接符 284">
            <a:extLst>
              <a:ext uri="{FF2B5EF4-FFF2-40B4-BE49-F238E27FC236}">
                <a16:creationId xmlns:a16="http://schemas.microsoft.com/office/drawing/2014/main" id="{0F89B365-9806-1E4E-A072-88634279F0B6}"/>
              </a:ext>
            </a:extLst>
          </p:cNvPr>
          <p:cNvCxnSpPr>
            <a:cxnSpLocks/>
          </p:cNvCxnSpPr>
          <p:nvPr/>
        </p:nvCxnSpPr>
        <p:spPr>
          <a:xfrm>
            <a:off x="9196857" y="2868397"/>
            <a:ext cx="4565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C80919C2-2B12-D245-BEC1-9B4B1C086DED}"/>
                  </a:ext>
                </a:extLst>
              </p:cNvPr>
              <p:cNvSpPr/>
              <p:nvPr/>
            </p:nvSpPr>
            <p:spPr>
              <a:xfrm>
                <a:off x="9671902" y="2374015"/>
                <a:ext cx="189233" cy="9919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kumimoji="1"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C80919C2-2B12-D245-BEC1-9B4B1C086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902" y="2374015"/>
                <a:ext cx="189233" cy="991900"/>
              </a:xfrm>
              <a:prstGeom prst="rect">
                <a:avLst/>
              </a:prstGeom>
              <a:blipFill>
                <a:blip r:embed="rId15"/>
                <a:stretch>
                  <a:fillRect l="-31250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6F65D564-0B26-8746-8964-4ECAB9D03150}"/>
              </a:ext>
            </a:extLst>
          </p:cNvPr>
          <p:cNvCxnSpPr>
            <a:cxnSpLocks/>
          </p:cNvCxnSpPr>
          <p:nvPr/>
        </p:nvCxnSpPr>
        <p:spPr>
          <a:xfrm>
            <a:off x="9874198" y="2894461"/>
            <a:ext cx="69794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线箭头连接符 293">
            <a:extLst>
              <a:ext uri="{FF2B5EF4-FFF2-40B4-BE49-F238E27FC236}">
                <a16:creationId xmlns:a16="http://schemas.microsoft.com/office/drawing/2014/main" id="{258F5FD3-2238-E74C-AFF9-29B26143E47F}"/>
              </a:ext>
            </a:extLst>
          </p:cNvPr>
          <p:cNvCxnSpPr>
            <a:cxnSpLocks/>
          </p:cNvCxnSpPr>
          <p:nvPr/>
        </p:nvCxnSpPr>
        <p:spPr>
          <a:xfrm flipH="1">
            <a:off x="5843299" y="4023450"/>
            <a:ext cx="0" cy="998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图片 294">
            <a:extLst>
              <a:ext uri="{FF2B5EF4-FFF2-40B4-BE49-F238E27FC236}">
                <a16:creationId xmlns:a16="http://schemas.microsoft.com/office/drawing/2014/main" id="{7436C421-01E4-E149-906C-AB9C4251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718" y="5013650"/>
            <a:ext cx="522199" cy="363907"/>
          </a:xfrm>
          <a:prstGeom prst="rect">
            <a:avLst/>
          </a:prstGeom>
        </p:spPr>
      </p:pic>
      <p:cxnSp>
        <p:nvCxnSpPr>
          <p:cNvPr id="296" name="直线箭头连接符 295">
            <a:extLst>
              <a:ext uri="{FF2B5EF4-FFF2-40B4-BE49-F238E27FC236}">
                <a16:creationId xmlns:a16="http://schemas.microsoft.com/office/drawing/2014/main" id="{55943A96-DEC8-554D-9909-9F764F228677}"/>
              </a:ext>
            </a:extLst>
          </p:cNvPr>
          <p:cNvCxnSpPr>
            <a:cxnSpLocks/>
          </p:cNvCxnSpPr>
          <p:nvPr/>
        </p:nvCxnSpPr>
        <p:spPr>
          <a:xfrm>
            <a:off x="7878161" y="4033875"/>
            <a:ext cx="0" cy="8646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" name="图片 296">
            <a:extLst>
              <a:ext uri="{FF2B5EF4-FFF2-40B4-BE49-F238E27FC236}">
                <a16:creationId xmlns:a16="http://schemas.microsoft.com/office/drawing/2014/main" id="{2C91EE31-6C10-AC4E-A757-D2C806A5E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832" y="4899970"/>
            <a:ext cx="808657" cy="563532"/>
          </a:xfrm>
          <a:prstGeom prst="rect">
            <a:avLst/>
          </a:prstGeom>
        </p:spPr>
      </p:pic>
      <p:cxnSp>
        <p:nvCxnSpPr>
          <p:cNvPr id="298" name="直线箭头连接符 297">
            <a:extLst>
              <a:ext uri="{FF2B5EF4-FFF2-40B4-BE49-F238E27FC236}">
                <a16:creationId xmlns:a16="http://schemas.microsoft.com/office/drawing/2014/main" id="{372D62BF-B41F-7140-A29D-B47E4B170474}"/>
              </a:ext>
            </a:extLst>
          </p:cNvPr>
          <p:cNvCxnSpPr>
            <a:cxnSpLocks/>
            <a:stCxn id="295" idx="3"/>
            <a:endCxn id="301" idx="2"/>
          </p:cNvCxnSpPr>
          <p:nvPr/>
        </p:nvCxnSpPr>
        <p:spPr>
          <a:xfrm flipV="1">
            <a:off x="6113917" y="5195602"/>
            <a:ext cx="389569" cy="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线箭头连接符 302">
            <a:extLst>
              <a:ext uri="{FF2B5EF4-FFF2-40B4-BE49-F238E27FC236}">
                <a16:creationId xmlns:a16="http://schemas.microsoft.com/office/drawing/2014/main" id="{540F56B9-B370-BA49-9B01-9466DD46EC9D}"/>
              </a:ext>
            </a:extLst>
          </p:cNvPr>
          <p:cNvCxnSpPr>
            <a:cxnSpLocks/>
          </p:cNvCxnSpPr>
          <p:nvPr/>
        </p:nvCxnSpPr>
        <p:spPr>
          <a:xfrm>
            <a:off x="8282489" y="5181736"/>
            <a:ext cx="40182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A36CD10D-4616-A643-9DA0-598173F1E083}"/>
              </a:ext>
            </a:extLst>
          </p:cNvPr>
          <p:cNvGrpSpPr/>
          <p:nvPr/>
        </p:nvGrpSpPr>
        <p:grpSpPr>
          <a:xfrm>
            <a:off x="6503486" y="4900513"/>
            <a:ext cx="448988" cy="590177"/>
            <a:chOff x="6503486" y="4900513"/>
            <a:chExt cx="448988" cy="590177"/>
          </a:xfrm>
        </p:grpSpPr>
        <p:sp>
          <p:nvSpPr>
            <p:cNvPr id="301" name="梯形 300">
              <a:extLst>
                <a:ext uri="{FF2B5EF4-FFF2-40B4-BE49-F238E27FC236}">
                  <a16:creationId xmlns:a16="http://schemas.microsoft.com/office/drawing/2014/main" id="{A4818054-A3B7-2C44-8B11-CC146AE5AF9A}"/>
                </a:ext>
              </a:extLst>
            </p:cNvPr>
            <p:cNvSpPr/>
            <p:nvPr/>
          </p:nvSpPr>
          <p:spPr>
            <a:xfrm rot="16200000" flipV="1">
              <a:off x="6432891" y="4971108"/>
              <a:ext cx="590177" cy="448988"/>
            </a:xfrm>
            <a:prstGeom prst="trapezoid">
              <a:avLst>
                <a:gd name="adj" fmla="val 2987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文本框 306">
                  <a:extLst>
                    <a:ext uri="{FF2B5EF4-FFF2-40B4-BE49-F238E27FC236}">
                      <a16:creationId xmlns:a16="http://schemas.microsoft.com/office/drawing/2014/main" id="{C1ADB49C-C4B2-7642-BC09-3067980E8394}"/>
                    </a:ext>
                  </a:extLst>
                </p:cNvPr>
                <p:cNvSpPr txBox="1"/>
                <p:nvPr/>
              </p:nvSpPr>
              <p:spPr>
                <a:xfrm>
                  <a:off x="6546165" y="5046852"/>
                  <a:ext cx="1727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kumimoji="1" lang="en-US" altLang="zh-CN" sz="1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307" name="文本框 306">
                  <a:extLst>
                    <a:ext uri="{FF2B5EF4-FFF2-40B4-BE49-F238E27FC236}">
                      <a16:creationId xmlns:a16="http://schemas.microsoft.com/office/drawing/2014/main" id="{C1ADB49C-C4B2-7642-BC09-3067980E8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165" y="5046852"/>
                  <a:ext cx="172719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8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C0F5E45B-F47F-8F47-9F5E-5D8CDE3E590E}"/>
              </a:ext>
            </a:extLst>
          </p:cNvPr>
          <p:cNvCxnSpPr>
            <a:cxnSpLocks/>
            <a:stCxn id="61" idx="2"/>
            <a:endCxn id="316" idx="2"/>
          </p:cNvCxnSpPr>
          <p:nvPr/>
        </p:nvCxnSpPr>
        <p:spPr>
          <a:xfrm flipH="1">
            <a:off x="11174689" y="3320193"/>
            <a:ext cx="1" cy="15851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8668D849-B2F7-2E48-B604-BFF13091DDC1}"/>
              </a:ext>
            </a:extLst>
          </p:cNvPr>
          <p:cNvGrpSpPr/>
          <p:nvPr/>
        </p:nvGrpSpPr>
        <p:grpSpPr>
          <a:xfrm>
            <a:off x="10879600" y="4905307"/>
            <a:ext cx="590177" cy="448988"/>
            <a:chOff x="5478456" y="5753077"/>
            <a:chExt cx="590177" cy="448988"/>
          </a:xfrm>
        </p:grpSpPr>
        <p:sp>
          <p:nvSpPr>
            <p:cNvPr id="316" name="梯形 315">
              <a:extLst>
                <a:ext uri="{FF2B5EF4-FFF2-40B4-BE49-F238E27FC236}">
                  <a16:creationId xmlns:a16="http://schemas.microsoft.com/office/drawing/2014/main" id="{BC2634F4-B691-4146-950C-4F4FED759783}"/>
                </a:ext>
              </a:extLst>
            </p:cNvPr>
            <p:cNvSpPr/>
            <p:nvPr/>
          </p:nvSpPr>
          <p:spPr>
            <a:xfrm flipV="1">
              <a:off x="5478456" y="5753077"/>
              <a:ext cx="590177" cy="448988"/>
            </a:xfrm>
            <a:prstGeom prst="trapezoid">
              <a:avLst>
                <a:gd name="adj" fmla="val 2987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文本框 316">
                  <a:extLst>
                    <a:ext uri="{FF2B5EF4-FFF2-40B4-BE49-F238E27FC236}">
                      <a16:creationId xmlns:a16="http://schemas.microsoft.com/office/drawing/2014/main" id="{65E9BDEA-6CEF-4243-803F-A9549667B598}"/>
                    </a:ext>
                  </a:extLst>
                </p:cNvPr>
                <p:cNvSpPr txBox="1"/>
                <p:nvPr/>
              </p:nvSpPr>
              <p:spPr>
                <a:xfrm>
                  <a:off x="5600825" y="5823682"/>
                  <a:ext cx="1727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kumimoji="1" lang="en-US" altLang="zh-CN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317" name="文本框 316">
                  <a:extLst>
                    <a:ext uri="{FF2B5EF4-FFF2-40B4-BE49-F238E27FC236}">
                      <a16:creationId xmlns:a16="http://schemas.microsoft.com/office/drawing/2014/main" id="{65E9BDEA-6CEF-4243-803F-A9549667B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0825" y="5823682"/>
                  <a:ext cx="172719" cy="307777"/>
                </a:xfrm>
                <a:prstGeom prst="rect">
                  <a:avLst/>
                </a:prstGeom>
                <a:blipFill>
                  <a:blip r:embed="rId17"/>
                  <a:stretch>
                    <a:fillRect r="-8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ADA97360-FAEA-2B4E-996B-27A2CBAD9E58}"/>
              </a:ext>
            </a:extLst>
          </p:cNvPr>
          <p:cNvGrpSpPr/>
          <p:nvPr/>
        </p:nvGrpSpPr>
        <p:grpSpPr>
          <a:xfrm>
            <a:off x="8666850" y="4886647"/>
            <a:ext cx="448988" cy="590177"/>
            <a:chOff x="6503486" y="4900513"/>
            <a:chExt cx="448988" cy="590177"/>
          </a:xfrm>
        </p:grpSpPr>
        <p:sp>
          <p:nvSpPr>
            <p:cNvPr id="326" name="梯形 325">
              <a:extLst>
                <a:ext uri="{FF2B5EF4-FFF2-40B4-BE49-F238E27FC236}">
                  <a16:creationId xmlns:a16="http://schemas.microsoft.com/office/drawing/2014/main" id="{DC1A2508-932D-6845-A570-EAACD046C873}"/>
                </a:ext>
              </a:extLst>
            </p:cNvPr>
            <p:cNvSpPr/>
            <p:nvPr/>
          </p:nvSpPr>
          <p:spPr>
            <a:xfrm rot="16200000" flipV="1">
              <a:off x="6432891" y="4971108"/>
              <a:ext cx="590177" cy="448988"/>
            </a:xfrm>
            <a:prstGeom prst="trapezoid">
              <a:avLst>
                <a:gd name="adj" fmla="val 2987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文本框 326">
                  <a:extLst>
                    <a:ext uri="{FF2B5EF4-FFF2-40B4-BE49-F238E27FC236}">
                      <a16:creationId xmlns:a16="http://schemas.microsoft.com/office/drawing/2014/main" id="{E4D18761-17AB-AF4E-AFBA-EF4EA6C6B108}"/>
                    </a:ext>
                  </a:extLst>
                </p:cNvPr>
                <p:cNvSpPr txBox="1"/>
                <p:nvPr/>
              </p:nvSpPr>
              <p:spPr>
                <a:xfrm>
                  <a:off x="6546165" y="5046852"/>
                  <a:ext cx="1727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kumimoji="1" lang="en-US" altLang="zh-CN" sz="1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327" name="文本框 326">
                  <a:extLst>
                    <a:ext uri="{FF2B5EF4-FFF2-40B4-BE49-F238E27FC236}">
                      <a16:creationId xmlns:a16="http://schemas.microsoft.com/office/drawing/2014/main" id="{E4D18761-17AB-AF4E-AFBA-EF4EA6C6B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165" y="5046852"/>
                  <a:ext cx="172719" cy="307777"/>
                </a:xfrm>
                <a:prstGeom prst="rect">
                  <a:avLst/>
                </a:prstGeom>
                <a:blipFill>
                  <a:blip r:embed="rId18"/>
                  <a:stretch>
                    <a:fillRect r="-9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6BD96527-9CE8-7B4F-94A2-6602265B6973}"/>
              </a:ext>
            </a:extLst>
          </p:cNvPr>
          <p:cNvSpPr/>
          <p:nvPr/>
        </p:nvSpPr>
        <p:spPr>
          <a:xfrm>
            <a:off x="9586815" y="378390"/>
            <a:ext cx="548640" cy="182880"/>
          </a:xfrm>
          <a:prstGeom prst="rect">
            <a:avLst/>
          </a:prstGeom>
          <a:solidFill>
            <a:srgbClr val="00B050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324171-674D-724A-AA31-478E11817298}"/>
              </a:ext>
            </a:extLst>
          </p:cNvPr>
          <p:cNvSpPr txBox="1"/>
          <p:nvPr/>
        </p:nvSpPr>
        <p:spPr>
          <a:xfrm>
            <a:off x="10246922" y="335890"/>
            <a:ext cx="12875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/>
              <a:t>Upsampling Block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1F4A1FBF-F045-654C-97D2-6E527F86DD80}"/>
              </a:ext>
            </a:extLst>
          </p:cNvPr>
          <p:cNvSpPr/>
          <p:nvPr/>
        </p:nvSpPr>
        <p:spPr>
          <a:xfrm>
            <a:off x="9586815" y="751596"/>
            <a:ext cx="548640" cy="182880"/>
          </a:xfrm>
          <a:prstGeom prst="rect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542DB397-C755-3A4C-89F2-32CFE3947D8C}"/>
              </a:ext>
            </a:extLst>
          </p:cNvPr>
          <p:cNvSpPr txBox="1"/>
          <p:nvPr/>
        </p:nvSpPr>
        <p:spPr>
          <a:xfrm>
            <a:off x="10265373" y="690408"/>
            <a:ext cx="994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/>
              <a:t>Joining Block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04E11698-C335-1F4E-8D9D-E72D8B2E6370}"/>
              </a:ext>
            </a:extLst>
          </p:cNvPr>
          <p:cNvSpPr/>
          <p:nvPr/>
        </p:nvSpPr>
        <p:spPr>
          <a:xfrm>
            <a:off x="9586815" y="1140488"/>
            <a:ext cx="548640" cy="18288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65E7B3B-B69E-454B-8308-FC914D71B49B}"/>
              </a:ext>
            </a:extLst>
          </p:cNvPr>
          <p:cNvSpPr txBox="1"/>
          <p:nvPr/>
        </p:nvSpPr>
        <p:spPr>
          <a:xfrm>
            <a:off x="10265373" y="1079300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/>
              <a:t>Residual Block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43A61D7-B19A-C64F-83B6-677E7BE73B09}"/>
                  </a:ext>
                </a:extLst>
              </p:cNvPr>
              <p:cNvSpPr txBox="1"/>
              <p:nvPr/>
            </p:nvSpPr>
            <p:spPr>
              <a:xfrm>
                <a:off x="5177206" y="1597204"/>
                <a:ext cx="20817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43A61D7-B19A-C64F-83B6-677E7BE73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06" y="1597204"/>
                <a:ext cx="208177" cy="184666"/>
              </a:xfrm>
              <a:prstGeom prst="rect">
                <a:avLst/>
              </a:prstGeom>
              <a:blipFill>
                <a:blip r:embed="rId19"/>
                <a:stretch>
                  <a:fillRect l="-18750" r="-625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2230BB72-4C20-5F4D-BFC6-A782CEB7CBB5}"/>
                  </a:ext>
                </a:extLst>
              </p:cNvPr>
              <p:cNvSpPr txBox="1"/>
              <p:nvPr/>
            </p:nvSpPr>
            <p:spPr>
              <a:xfrm>
                <a:off x="7168995" y="1613224"/>
                <a:ext cx="20817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2230BB72-4C20-5F4D-BFC6-A782CEB7C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995" y="1613224"/>
                <a:ext cx="208177" cy="184666"/>
              </a:xfrm>
              <a:prstGeom prst="rect">
                <a:avLst/>
              </a:prstGeom>
              <a:blipFill>
                <a:blip r:embed="rId20"/>
                <a:stretch>
                  <a:fillRect l="-17647" r="-5882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51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804759-0959-1A46-BFE1-5A461ED51103}"/>
              </a:ext>
            </a:extLst>
          </p:cNvPr>
          <p:cNvSpPr/>
          <p:nvPr/>
        </p:nvSpPr>
        <p:spPr>
          <a:xfrm>
            <a:off x="1001988" y="559481"/>
            <a:ext cx="162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this bird has wings that are blue and has a red belly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6E9E0D-4A95-744E-98FB-BF9EB916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88" y="1291898"/>
            <a:ext cx="1625600" cy="1625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894B26-BE0A-E840-8692-7E257321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88" y="3082951"/>
            <a:ext cx="1625600" cy="1625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DAA866-5E8D-C74D-8C79-DA7FF4AA2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88" y="4874004"/>
            <a:ext cx="1625600" cy="1625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E00970-3E84-1840-A4E7-426E1F955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594" y="1291898"/>
            <a:ext cx="1625600" cy="1625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3B5CCB-95C2-234F-9B89-2AA039EF7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594" y="4874004"/>
            <a:ext cx="1625600" cy="1625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90E97BE-A1B2-2844-87B5-A7F73563488E}"/>
              </a:ext>
            </a:extLst>
          </p:cNvPr>
          <p:cNvSpPr/>
          <p:nvPr/>
        </p:nvSpPr>
        <p:spPr>
          <a:xfrm>
            <a:off x="3142594" y="378174"/>
            <a:ext cx="1692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this small bird has a deep blue crown, back and rump and a bright white belly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9AC5213-8A9A-3346-BAFE-3C6A39449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594" y="3082951"/>
            <a:ext cx="1625600" cy="1625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F9A2E89-5438-2A4B-832C-F80E1117B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3200" y="3082951"/>
            <a:ext cx="1625600" cy="1625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836F46E-9AC2-5D45-A1A8-A65914E9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3200" y="1291898"/>
            <a:ext cx="1625600" cy="16256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26D52FB-A103-D048-891A-CB4E9AD253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3200" y="4879245"/>
            <a:ext cx="1625600" cy="162560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0527003D-FACF-F54B-90B7-FB9AD05FB9C5}"/>
              </a:ext>
            </a:extLst>
          </p:cNvPr>
          <p:cNvSpPr/>
          <p:nvPr/>
        </p:nvSpPr>
        <p:spPr>
          <a:xfrm>
            <a:off x="5279699" y="559480"/>
            <a:ext cx="1629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this bird is yellow with black on its head and has a very short beak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794FD68-9831-434E-8BFB-B560722677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3806" y="3095729"/>
            <a:ext cx="1625600" cy="16256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0BAB2A69-49E6-3848-91D2-898D904477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3806" y="1291898"/>
            <a:ext cx="1625600" cy="16256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B5E5B8A-2560-D447-BFB8-E825DB9E1A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3806" y="4874004"/>
            <a:ext cx="1625600" cy="162560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B737AFF1-01DE-AE41-A5E2-13CC92ED02CB}"/>
              </a:ext>
            </a:extLst>
          </p:cNvPr>
          <p:cNvSpPr/>
          <p:nvPr/>
        </p:nvSpPr>
        <p:spPr>
          <a:xfrm>
            <a:off x="7423806" y="556451"/>
            <a:ext cx="1599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this bird is red with white and has a very short beak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C62DB1C-724A-7B49-B8E8-CE8A489AA596}"/>
              </a:ext>
            </a:extLst>
          </p:cNvPr>
          <p:cNvSpPr/>
          <p:nvPr/>
        </p:nvSpPr>
        <p:spPr>
          <a:xfrm>
            <a:off x="9564412" y="562840"/>
            <a:ext cx="1659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t</a:t>
            </a:r>
            <a:r>
              <a:rPr lang="zh-CN" altLang="en-US" sz="1200" dirty="0"/>
              <a:t>his bird is black with white and has a very short beak</a:t>
            </a: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EB283FB5-B794-CD4B-977E-BCE4719BEB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4412" y="1291898"/>
            <a:ext cx="1625600" cy="162560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CC1F8EEF-779D-7D40-945E-7483426037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64412" y="3082951"/>
            <a:ext cx="1625600" cy="1625600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7776577C-891E-F448-A435-BC6FF8536B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64412" y="4874004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2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7CC4CF8-DA7E-D04F-A47C-F7C81A0BDF4B}"/>
              </a:ext>
            </a:extLst>
          </p:cNvPr>
          <p:cNvSpPr/>
          <p:nvPr/>
        </p:nvSpPr>
        <p:spPr>
          <a:xfrm>
            <a:off x="3078479" y="377783"/>
            <a:ext cx="14240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a little bird with </a:t>
            </a:r>
            <a:r>
              <a:rPr lang="zh-CN" altLang="en-US" sz="1200" dirty="0">
                <a:solidFill>
                  <a:srgbClr val="FF0000"/>
                </a:solidFill>
              </a:rPr>
              <a:t>white</a:t>
            </a:r>
            <a:r>
              <a:rPr lang="zh-CN" altLang="en-US" sz="1200" dirty="0"/>
              <a:t> belly, </a:t>
            </a:r>
            <a:r>
              <a:rPr lang="zh-CN" altLang="en-US" sz="1200" dirty="0">
                <a:solidFill>
                  <a:srgbClr val="FF0000"/>
                </a:solidFill>
              </a:rPr>
              <a:t>gray</a:t>
            </a:r>
            <a:r>
              <a:rPr lang="zh-CN" altLang="en-US" sz="1200" dirty="0"/>
              <a:t> cheek patch and </a:t>
            </a:r>
            <a:r>
              <a:rPr lang="zh-CN" altLang="en-US" sz="1200" dirty="0">
                <a:solidFill>
                  <a:srgbClr val="FF0000"/>
                </a:solidFill>
              </a:rPr>
              <a:t>yellow</a:t>
            </a:r>
            <a:r>
              <a:rPr lang="zh-CN" altLang="en-US" sz="1200" dirty="0"/>
              <a:t> crown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EF509F-89BA-5C49-904D-8AF91A3806B7}"/>
              </a:ext>
            </a:extLst>
          </p:cNvPr>
          <p:cNvSpPr/>
          <p:nvPr/>
        </p:nvSpPr>
        <p:spPr>
          <a:xfrm>
            <a:off x="3078479" y="3108757"/>
            <a:ext cx="1569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a little bird with </a:t>
            </a:r>
            <a:r>
              <a:rPr lang="zh-CN" altLang="en-US" sz="1200" dirty="0">
                <a:solidFill>
                  <a:srgbClr val="FF0000"/>
                </a:solidFill>
              </a:rPr>
              <a:t>yellow</a:t>
            </a:r>
            <a:r>
              <a:rPr lang="zh-CN" altLang="en-US" sz="1200" dirty="0"/>
              <a:t> belly, </a:t>
            </a:r>
            <a:r>
              <a:rPr lang="zh-CN" altLang="en-US" sz="1200" dirty="0">
                <a:solidFill>
                  <a:srgbClr val="FF0000"/>
                </a:solidFill>
              </a:rPr>
              <a:t>white</a:t>
            </a:r>
            <a:r>
              <a:rPr lang="zh-CN" altLang="en-US" sz="1200" dirty="0"/>
              <a:t> cheek patch and </a:t>
            </a:r>
            <a:r>
              <a:rPr lang="zh-CN" altLang="en-US" sz="1200" dirty="0">
                <a:solidFill>
                  <a:srgbClr val="FF0000"/>
                </a:solidFill>
              </a:rPr>
              <a:t>gray</a:t>
            </a:r>
            <a:r>
              <a:rPr lang="zh-CN" altLang="en-US" sz="1200" dirty="0"/>
              <a:t> crown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FBE705-0622-EB43-9EC1-B36E144F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599" y="244642"/>
            <a:ext cx="1097280" cy="10972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71A0E1-2000-004A-BCF0-4C51E2E62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803" y="244642"/>
            <a:ext cx="1097280" cy="10972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24351A5-11FC-CE42-9139-BA4DD4B65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007" y="244642"/>
            <a:ext cx="1097280" cy="10972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1025D8B-C958-AF4B-8AFE-C8EB10C9FD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20" b="-1"/>
          <a:stretch/>
        </p:blipFill>
        <p:spPr>
          <a:xfrm>
            <a:off x="3078479" y="1671693"/>
            <a:ext cx="5486400" cy="10721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6D95E7F-C3D1-8B40-AA3C-E1F86105C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007" y="3073589"/>
            <a:ext cx="1097280" cy="1097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1B30C33-93CC-EA48-80CE-B1C8DEEFA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803" y="3073589"/>
            <a:ext cx="1097280" cy="1097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C37C27D-F61C-C945-BE3B-A05196E99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599" y="3073589"/>
            <a:ext cx="1097280" cy="1097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F829277-92C6-7E41-9A87-DD5347D884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759"/>
          <a:stretch/>
        </p:blipFill>
        <p:spPr>
          <a:xfrm>
            <a:off x="3078479" y="4500640"/>
            <a:ext cx="5486400" cy="107031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EA7BB6C-C27A-8C4E-B36A-9C6B0777CA07}"/>
              </a:ext>
            </a:extLst>
          </p:cNvPr>
          <p:cNvSpPr txBox="1"/>
          <p:nvPr/>
        </p:nvSpPr>
        <p:spPr>
          <a:xfrm>
            <a:off x="3416411" y="1441040"/>
            <a:ext cx="323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0.a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ABC0182-0427-8F4E-8B34-60A9640EF42B}"/>
              </a:ext>
            </a:extLst>
          </p:cNvPr>
          <p:cNvSpPr txBox="1"/>
          <p:nvPr/>
        </p:nvSpPr>
        <p:spPr>
          <a:xfrm>
            <a:off x="4496430" y="1441040"/>
            <a:ext cx="4604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2.bird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54C72B-9496-F44E-9983-2D3CE0EFE8EB}"/>
              </a:ext>
            </a:extLst>
          </p:cNvPr>
          <p:cNvSpPr txBox="1"/>
          <p:nvPr/>
        </p:nvSpPr>
        <p:spPr>
          <a:xfrm>
            <a:off x="5591456" y="1441040"/>
            <a:ext cx="509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4.white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28B6BAA-14D2-254F-A317-E5BC72BCA2C6}"/>
              </a:ext>
            </a:extLst>
          </p:cNvPr>
          <p:cNvSpPr txBox="1"/>
          <p:nvPr/>
        </p:nvSpPr>
        <p:spPr>
          <a:xfrm>
            <a:off x="6571331" y="1423373"/>
            <a:ext cx="4604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3.with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1D3DB65-7D5D-4440-BCFA-19022A2F0167}"/>
              </a:ext>
            </a:extLst>
          </p:cNvPr>
          <p:cNvSpPr txBox="1"/>
          <p:nvPr/>
        </p:nvSpPr>
        <p:spPr>
          <a:xfrm>
            <a:off x="7700241" y="1435964"/>
            <a:ext cx="631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10. yellow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6F0145-B17F-3045-AE8C-5042FE1EAF40}"/>
              </a:ext>
            </a:extLst>
          </p:cNvPr>
          <p:cNvSpPr txBox="1"/>
          <p:nvPr/>
        </p:nvSpPr>
        <p:spPr>
          <a:xfrm>
            <a:off x="3416411" y="4274601"/>
            <a:ext cx="323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0.a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9F6B732-5924-404F-A6CC-380F7ADBD762}"/>
              </a:ext>
            </a:extLst>
          </p:cNvPr>
          <p:cNvSpPr txBox="1"/>
          <p:nvPr/>
        </p:nvSpPr>
        <p:spPr>
          <a:xfrm>
            <a:off x="4496430" y="4274601"/>
            <a:ext cx="4604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2.bird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655158A-FA5A-A04A-AA4B-7952825A1D1F}"/>
              </a:ext>
            </a:extLst>
          </p:cNvPr>
          <p:cNvSpPr txBox="1"/>
          <p:nvPr/>
        </p:nvSpPr>
        <p:spPr>
          <a:xfrm>
            <a:off x="5542005" y="4274601"/>
            <a:ext cx="559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4.yellow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9BE51D2-D984-284B-B15D-43E789F86009}"/>
              </a:ext>
            </a:extLst>
          </p:cNvPr>
          <p:cNvSpPr txBox="1"/>
          <p:nvPr/>
        </p:nvSpPr>
        <p:spPr>
          <a:xfrm>
            <a:off x="6571331" y="4256934"/>
            <a:ext cx="4604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3.with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3E3E6C9-BDA5-A649-8257-6E59CA3AA0A1}"/>
              </a:ext>
            </a:extLst>
          </p:cNvPr>
          <p:cNvSpPr txBox="1"/>
          <p:nvPr/>
        </p:nvSpPr>
        <p:spPr>
          <a:xfrm>
            <a:off x="7700241" y="4269525"/>
            <a:ext cx="631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10. gray</a:t>
            </a:r>
          </a:p>
        </p:txBody>
      </p:sp>
    </p:spTree>
    <p:extLst>
      <p:ext uri="{BB962C8B-B14F-4D97-AF65-F5344CB8AC3E}">
        <p14:creationId xmlns:p14="http://schemas.microsoft.com/office/powerpoint/2010/main" val="264522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D72B41-1173-8847-91F7-2E2F07BF0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67"/>
          <a:stretch/>
        </p:blipFill>
        <p:spPr>
          <a:xfrm>
            <a:off x="3702927" y="2454107"/>
            <a:ext cx="5486400" cy="1064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33864A-48FE-FD4B-9869-14972007A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6282" r="88"/>
          <a:stretch/>
        </p:blipFill>
        <p:spPr>
          <a:xfrm>
            <a:off x="3707793" y="4120557"/>
            <a:ext cx="5481534" cy="1089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CE3FBD-663B-C340-99E2-1B6A0FFAA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800" y="943955"/>
            <a:ext cx="1097280" cy="10972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07958E-338A-8C4D-816D-D76E95D80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834" y="943955"/>
            <a:ext cx="1097280" cy="10972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025BFF-38F8-4444-9B7F-92DB5C894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047" y="943955"/>
            <a:ext cx="1097280" cy="109728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A7D78CB-E404-E947-BE20-5077362E26CB}"/>
              </a:ext>
            </a:extLst>
          </p:cNvPr>
          <p:cNvSpPr/>
          <p:nvPr/>
        </p:nvSpPr>
        <p:spPr>
          <a:xfrm>
            <a:off x="3620337" y="1064819"/>
            <a:ext cx="1815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a bird with </a:t>
            </a:r>
            <a:r>
              <a:rPr lang="zh-CN" altLang="en-US" sz="1400" dirty="0">
                <a:solidFill>
                  <a:srgbClr val="FF0000"/>
                </a:solidFill>
              </a:rPr>
              <a:t>yellow</a:t>
            </a:r>
            <a:r>
              <a:rPr lang="zh-CN" altLang="en-US" sz="1400" dirty="0"/>
              <a:t> </a:t>
            </a:r>
            <a:r>
              <a:rPr lang="zh-CN" altLang="en-US" sz="1400" dirty="0">
                <a:solidFill>
                  <a:schemeClr val="accent1"/>
                </a:solidFill>
              </a:rPr>
              <a:t>crown</a:t>
            </a:r>
            <a:r>
              <a:rPr lang="zh-CN" altLang="en-US" sz="1400" dirty="0"/>
              <a:t> and </a:t>
            </a:r>
            <a:r>
              <a:rPr lang="zh-CN" altLang="en-US" sz="1400" dirty="0">
                <a:solidFill>
                  <a:srgbClr val="FF0000"/>
                </a:solidFill>
              </a:rPr>
              <a:t>green</a:t>
            </a:r>
            <a:r>
              <a:rPr lang="zh-CN" altLang="en-US" sz="1400" dirty="0"/>
              <a:t> </a:t>
            </a:r>
            <a:r>
              <a:rPr lang="zh-CN" altLang="en-US" sz="1400" dirty="0">
                <a:solidFill>
                  <a:schemeClr val="accent1"/>
                </a:solidFill>
              </a:rPr>
              <a:t>body</a:t>
            </a:r>
            <a:r>
              <a:rPr lang="zh-CN" altLang="en-US" sz="1400" dirty="0"/>
              <a:t> and </a:t>
            </a:r>
            <a:r>
              <a:rPr lang="zh-CN" altLang="en-US" sz="1400" dirty="0">
                <a:solidFill>
                  <a:srgbClr val="FF0000"/>
                </a:solidFill>
              </a:rPr>
              <a:t>green</a:t>
            </a:r>
            <a:r>
              <a:rPr lang="zh-CN" altLang="en-US" sz="1400" dirty="0"/>
              <a:t> </a:t>
            </a:r>
            <a:r>
              <a:rPr lang="zh-CN" altLang="en-US" sz="1400" dirty="0">
                <a:solidFill>
                  <a:schemeClr val="accent1"/>
                </a:solidFill>
              </a:rPr>
              <a:t>wings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11FEDA-1415-4B46-A647-04EBD8B1F23D}"/>
              </a:ext>
            </a:extLst>
          </p:cNvPr>
          <p:cNvSpPr txBox="1"/>
          <p:nvPr/>
        </p:nvSpPr>
        <p:spPr>
          <a:xfrm>
            <a:off x="6153418" y="3583077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/>
              <a:t>stage1</a:t>
            </a:r>
            <a:endParaRPr kumimoji="1" lang="zh-CN" altLang="en-US" sz="11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6483F5-8198-4A4D-B37F-CD8B241437F6}"/>
              </a:ext>
            </a:extLst>
          </p:cNvPr>
          <p:cNvSpPr txBox="1"/>
          <p:nvPr/>
        </p:nvSpPr>
        <p:spPr>
          <a:xfrm>
            <a:off x="6153417" y="5262118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/>
              <a:t>stage2</a:t>
            </a:r>
            <a:endParaRPr kumimoji="1"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A12264-11CB-884A-8B1A-4D51B01E29D2}"/>
              </a:ext>
            </a:extLst>
          </p:cNvPr>
          <p:cNvSpPr txBox="1"/>
          <p:nvPr/>
        </p:nvSpPr>
        <p:spPr>
          <a:xfrm>
            <a:off x="4058095" y="2179766"/>
            <a:ext cx="323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0.a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39A907-2FC7-6348-B458-6ABAA5E70C34}"/>
              </a:ext>
            </a:extLst>
          </p:cNvPr>
          <p:cNvSpPr txBox="1"/>
          <p:nvPr/>
        </p:nvSpPr>
        <p:spPr>
          <a:xfrm>
            <a:off x="5144661" y="2174690"/>
            <a:ext cx="515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6.green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13AFE3D-0DDD-394D-9913-D88B61D807C0}"/>
              </a:ext>
            </a:extLst>
          </p:cNvPr>
          <p:cNvSpPr txBox="1"/>
          <p:nvPr/>
        </p:nvSpPr>
        <p:spPr>
          <a:xfrm>
            <a:off x="6196960" y="2174690"/>
            <a:ext cx="549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3.yellow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345E24-EC73-DC47-B37B-57A70FBF9C11}"/>
              </a:ext>
            </a:extLst>
          </p:cNvPr>
          <p:cNvSpPr txBox="1"/>
          <p:nvPr/>
        </p:nvSpPr>
        <p:spPr>
          <a:xfrm>
            <a:off x="7213015" y="2162099"/>
            <a:ext cx="4604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5.and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1B0A46-1E2A-F846-A00A-53C5B4734CA4}"/>
              </a:ext>
            </a:extLst>
          </p:cNvPr>
          <p:cNvSpPr txBox="1"/>
          <p:nvPr/>
        </p:nvSpPr>
        <p:spPr>
          <a:xfrm>
            <a:off x="8341925" y="2174690"/>
            <a:ext cx="631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1. bird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D8BA48-1F72-224C-8B98-CD696FED3393}"/>
              </a:ext>
            </a:extLst>
          </p:cNvPr>
          <p:cNvSpPr txBox="1"/>
          <p:nvPr/>
        </p:nvSpPr>
        <p:spPr>
          <a:xfrm>
            <a:off x="4058095" y="3855270"/>
            <a:ext cx="549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1.bird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20B7A93-5456-E64E-8A98-55E53105EBA1}"/>
              </a:ext>
            </a:extLst>
          </p:cNvPr>
          <p:cNvSpPr txBox="1"/>
          <p:nvPr/>
        </p:nvSpPr>
        <p:spPr>
          <a:xfrm>
            <a:off x="5207179" y="3856597"/>
            <a:ext cx="38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0.a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38194DC-9FD5-474D-95D6-39E0552DFA60}"/>
              </a:ext>
            </a:extLst>
          </p:cNvPr>
          <p:cNvSpPr txBox="1"/>
          <p:nvPr/>
        </p:nvSpPr>
        <p:spPr>
          <a:xfrm>
            <a:off x="6196960" y="3850194"/>
            <a:ext cx="549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9.green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23C3AE7-7539-5F4F-849B-9C98292E51E1}"/>
              </a:ext>
            </a:extLst>
          </p:cNvPr>
          <p:cNvSpPr txBox="1"/>
          <p:nvPr/>
        </p:nvSpPr>
        <p:spPr>
          <a:xfrm>
            <a:off x="7213014" y="3837603"/>
            <a:ext cx="623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3.yellow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96D101-563B-3643-BC4C-4CA45E856DCA}"/>
              </a:ext>
            </a:extLst>
          </p:cNvPr>
          <p:cNvSpPr txBox="1"/>
          <p:nvPr/>
        </p:nvSpPr>
        <p:spPr>
          <a:xfrm>
            <a:off x="8341925" y="3850194"/>
            <a:ext cx="631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6.green</a:t>
            </a:r>
          </a:p>
        </p:txBody>
      </p:sp>
    </p:spTree>
    <p:extLst>
      <p:ext uri="{BB962C8B-B14F-4D97-AF65-F5344CB8AC3E}">
        <p14:creationId xmlns:p14="http://schemas.microsoft.com/office/powerpoint/2010/main" val="279905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717C9A-F6A4-6644-ABB9-96E0C8135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25" y="797912"/>
            <a:ext cx="1625600" cy="1625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1BE9B3-369B-8949-9701-34364C1D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925" y="797912"/>
            <a:ext cx="1625600" cy="1625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6255B6-E5B2-6345-9944-E7F9489A9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525" y="797912"/>
            <a:ext cx="1625600" cy="1625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C04EB8-5965-D146-97BB-6C9EA5F38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325" y="797912"/>
            <a:ext cx="1625600" cy="1625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0BC1421-D3DA-2846-AD7A-1105328CD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725" y="2423285"/>
            <a:ext cx="1625600" cy="1625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F001400-33E5-E94E-9E58-000502BEE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325" y="2423285"/>
            <a:ext cx="1625600" cy="1625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077FE80-6DFF-CE41-9798-50B4B24E5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0925" y="2423285"/>
            <a:ext cx="1625600" cy="16256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F5E91FE-9153-F64D-9317-FFFEA7CD1B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6523" y="2423285"/>
            <a:ext cx="1625600" cy="1625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1537312-5F8A-D943-825E-9C169F725B59}"/>
                  </a:ext>
                </a:extLst>
              </p:cNvPr>
              <p:cNvSpPr/>
              <p:nvPr/>
            </p:nvSpPr>
            <p:spPr>
              <a:xfrm>
                <a:off x="2904359" y="5773801"/>
                <a:ext cx="31531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1537312-5F8A-D943-825E-9C169F725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359" y="5773801"/>
                <a:ext cx="31531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C892FA6-9B05-1149-92CC-BDF6AAD41987}"/>
                  </a:ext>
                </a:extLst>
              </p:cNvPr>
              <p:cNvSpPr/>
              <p:nvPr/>
            </p:nvSpPr>
            <p:spPr>
              <a:xfrm>
                <a:off x="4512416" y="5773801"/>
                <a:ext cx="29780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C892FA6-9B05-1149-92CC-BDF6AAD41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416" y="5773801"/>
                <a:ext cx="29780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8CA61A4-F2B6-D349-9A64-BFABA1201442}"/>
                  </a:ext>
                </a:extLst>
              </p:cNvPr>
              <p:cNvSpPr/>
              <p:nvPr/>
            </p:nvSpPr>
            <p:spPr>
              <a:xfrm>
                <a:off x="5957579" y="5773800"/>
                <a:ext cx="71122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8CA61A4-F2B6-D349-9A64-BFABA1201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579" y="5773800"/>
                <a:ext cx="71122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65967CE-A2E6-F04A-BE90-B66940A87B21}"/>
                  </a:ext>
                </a:extLst>
              </p:cNvPr>
              <p:cNvSpPr/>
              <p:nvPr/>
            </p:nvSpPr>
            <p:spPr>
              <a:xfrm>
                <a:off x="7584917" y="5773799"/>
                <a:ext cx="7076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65967CE-A2E6-F04A-BE90-B66940A87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917" y="5773799"/>
                <a:ext cx="707698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>
            <a:extLst>
              <a:ext uri="{FF2B5EF4-FFF2-40B4-BE49-F238E27FC236}">
                <a16:creationId xmlns:a16="http://schemas.microsoft.com/office/drawing/2014/main" id="{3BEC8461-0B50-E847-A19A-845A1AF5A4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59725" y="4048658"/>
            <a:ext cx="1625600" cy="16256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A33FACF-1ED6-1049-8FF1-D7260DB237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85313" y="4048658"/>
            <a:ext cx="1625600" cy="16256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439D661-7A72-9B42-B50F-9231EF0721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10901" y="4048658"/>
            <a:ext cx="1625600" cy="16256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412E0D5-7629-5C46-8888-0CD8CECBC9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6477" y="404865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2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253</Words>
  <Application>Microsoft Macintosh PowerPoint</Application>
  <PresentationFormat>宽屏</PresentationFormat>
  <Paragraphs>66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 非</dc:creator>
  <cp:lastModifiedBy>郑 非</cp:lastModifiedBy>
  <cp:revision>77</cp:revision>
  <dcterms:created xsi:type="dcterms:W3CDTF">2019-11-05T19:34:01Z</dcterms:created>
  <dcterms:modified xsi:type="dcterms:W3CDTF">2019-12-02T21:23:17Z</dcterms:modified>
</cp:coreProperties>
</file>